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5" r:id="rId5"/>
    <p:sldId id="270" r:id="rId6"/>
    <p:sldId id="292" r:id="rId7"/>
    <p:sldId id="271" r:id="rId8"/>
    <p:sldId id="278" r:id="rId9"/>
    <p:sldId id="279" r:id="rId10"/>
    <p:sldId id="280" r:id="rId11"/>
    <p:sldId id="281" r:id="rId12"/>
    <p:sldId id="29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89" r:id="rId22"/>
    <p:sldId id="268" r:id="rId23"/>
    <p:sldId id="262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0"/>
    <a:srgbClr val="FFFF00"/>
    <a:srgbClr val="00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directionsemea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8BD0F9D-6728-46E6-9B02-515D7B3C9094}" type="datetimeFigureOut">
              <a:rPr lang="pl-PL" smtClean="0"/>
              <a:pPr/>
              <a:t>06.10.2015</a:t>
            </a:fld>
            <a:endParaRPr lang="pl-PL" dirty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Directions EMEA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Community for Dynamics NAV partners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199"/>
            <a:ext cx="8229600" cy="4891747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indent="0">
              <a:lnSpc>
                <a:spcPct val="130000"/>
              </a:lnSpc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416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199"/>
            <a:ext cx="8229600" cy="4891747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indent="0">
              <a:lnSpc>
                <a:spcPct val="130000"/>
              </a:lnSpc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36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g.twimg.com/Twitter_logo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88" y="4670571"/>
            <a:ext cx="720000" cy="5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ransparent Facebook Logo Ico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467057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perscholas.org/wp-content/uploads/2011/08/youtube_icon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43" y="467057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static.wixstatic.com/media/8dbdea_a25fc462106442b4bf99c54ed7f07060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15" y="467057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6"/>
          <p:cNvSpPr txBox="1"/>
          <p:nvPr userDrawn="1"/>
        </p:nvSpPr>
        <p:spPr>
          <a:xfrm>
            <a:off x="992561" y="2603858"/>
            <a:ext cx="7496668" cy="1880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www.directionsemea.com</a:t>
            </a:r>
            <a:endParaRPr lang="en-US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30000"/>
              </a:lnSpc>
            </a:pPr>
            <a:endParaRPr lang="da-DK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0F9D-6728-46E6-9B02-515D7B3C9094}" type="datetimeFigureOut">
              <a:rPr lang="pl-PL" smtClean="0"/>
              <a:t>06.10.2015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1E34-2DAB-42CE-950C-B41CF9C58C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9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lang="pl-PL" sz="1600" kern="1200" dirty="0" smtClean="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5020" y="3316920"/>
            <a:ext cx="7598980" cy="3128580"/>
            <a:chOff x="1545020" y="2804856"/>
            <a:chExt cx="7598980" cy="3128580"/>
          </a:xfrm>
          <a:solidFill>
            <a:srgbClr val="006699">
              <a:alpha val="89804"/>
            </a:srgbClr>
          </a:solidFill>
        </p:grpSpPr>
        <p:sp>
          <p:nvSpPr>
            <p:cNvPr id="2" name="TextBox 1"/>
            <p:cNvSpPr txBox="1"/>
            <p:nvPr/>
          </p:nvSpPr>
          <p:spPr>
            <a:xfrm>
              <a:off x="1545020" y="2804856"/>
              <a:ext cx="7598979" cy="3128580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r>
                <a:rPr lang="hr-HR" sz="54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Amazing the End User with JavaScript</a:t>
              </a:r>
            </a:p>
            <a:p>
              <a:endParaRPr lang="hr-HR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hr-HR" sz="2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   </a:t>
              </a:r>
              <a:r>
                <a:rPr lang="hr-HR" sz="36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Vjekoslav Babić</a:t>
              </a:r>
            </a:p>
            <a:p>
              <a:r>
                <a:rPr lang="hr-HR" sz="24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    </a:t>
              </a:r>
              <a:r>
                <a:rPr lang="hr-HR" sz="225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MVP, Microsoft Dynamics NAV</a:t>
              </a:r>
              <a:endParaRPr lang="hr-HR" sz="22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440" y="5111086"/>
              <a:ext cx="2913560" cy="822350"/>
            </a:xfrm>
            <a:prstGeom prst="rect">
              <a:avLst/>
            </a:prstGeom>
            <a:grpFill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590" y="4933993"/>
              <a:ext cx="541122" cy="849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975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Figure out the public key token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Create the Control Add-in record in NAV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Copy </a:t>
            </a:r>
            <a:r>
              <a:rPr lang="hr-HR" sz="2400" dirty="0"/>
              <a:t>assembly .dll file to client add-ins folder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Zip all resource files together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Import the resource file into Control Add-in record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Repeat steps 3-5 for every change you make in interface or manifest/resource</a:t>
            </a:r>
            <a:endParaRPr lang="hr-HR" sz="24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Deployment</a:t>
            </a:r>
            <a:endParaRPr lang="hr-HR" dirty="0"/>
          </a:p>
        </p:txBody>
      </p:sp>
      <p:sp>
        <p:nvSpPr>
          <p:cNvPr id="8" name="&quot;No&quot; Symbol 7"/>
          <p:cNvSpPr/>
          <p:nvPr/>
        </p:nvSpPr>
        <p:spPr>
          <a:xfrm>
            <a:off x="1138136" y="74579"/>
            <a:ext cx="6867728" cy="6744511"/>
          </a:xfrm>
          <a:prstGeom prst="noSmoking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8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One Step Deployment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995487"/>
            <a:ext cx="30384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6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do we need?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3" y="2784449"/>
            <a:ext cx="2275064" cy="227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8" y="2784449"/>
            <a:ext cx="1616483" cy="2281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53" y="3221698"/>
            <a:ext cx="1837815" cy="18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54" y="1472605"/>
            <a:ext cx="3982293" cy="4691005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Adding HTML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470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Adding CSS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62060" y="1572706"/>
            <a:ext cx="4254635" cy="4351338"/>
          </a:xfrm>
        </p:spPr>
        <p:txBody>
          <a:bodyPr anchor="ctr">
            <a:noAutofit/>
          </a:bodyPr>
          <a:lstStyle/>
          <a:p>
            <a:r>
              <a:rPr lang="hr-HR" sz="36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.wife</a:t>
            </a:r>
            <a:r>
              <a:rPr lang="hr-HR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b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hr-HR" sz="3600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right</a:t>
            </a:r>
            <a:r>
              <a:rPr lang="hr-HR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hr-HR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100</a:t>
            </a:r>
            <a:r>
              <a:rPr lang="hr-HR" sz="3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</a:t>
            </a:r>
            <a: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b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hr-HR" sz="3600" dirty="0" smtClean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margin</a:t>
            </a:r>
            <a:r>
              <a:rPr lang="hr-HR" sz="3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  <a:r>
              <a:rPr lang="hr-HR" sz="3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b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hr-HR" sz="3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r-H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3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Overloading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500491"/>
            <a:ext cx="6451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Passing data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70" y="1806927"/>
            <a:ext cx="5839460" cy="40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89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Asynchronous execution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247"/>
            <a:ext cx="9144000" cy="48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6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>
                <a:solidFill>
                  <a:schemeClr val="bg1"/>
                </a:solidFill>
              </a:rPr>
              <a:t>Debugging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700213"/>
            <a:ext cx="6915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Multi-purpose Reusable Add-ins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1" y="1390905"/>
            <a:ext cx="6425397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6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48" y="3442855"/>
            <a:ext cx="4968882" cy="341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62" y="-1"/>
            <a:ext cx="4858870" cy="3442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82" y="0"/>
            <a:ext cx="5185857" cy="3439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9" y="3441403"/>
            <a:ext cx="4717774" cy="3418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678" y="1180984"/>
            <a:ext cx="4724643" cy="44960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7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968" y="6458"/>
            <a:ext cx="10962467" cy="6851542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>
                <a:solidFill>
                  <a:schemeClr val="bg1"/>
                </a:solidFill>
              </a:rPr>
              <a:t>Customizing .aspx files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3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Your worst enemy...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77" y="2406013"/>
            <a:ext cx="6749647" cy="33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5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26" y="2881727"/>
            <a:ext cx="3877949" cy="1094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1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Join Us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1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17253" y="434550"/>
            <a:ext cx="3416476" cy="6114607"/>
            <a:chOff x="4817253" y="434550"/>
            <a:chExt cx="3416476" cy="61146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7253" y="434550"/>
              <a:ext cx="3416476" cy="52072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75176" y="5964382"/>
              <a:ext cx="2300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latin typeface="Comic Sans MS" panose="030F0702030302020204" pitchFamily="66" charset="0"/>
                </a:rPr>
                <a:t>JavaScript</a:t>
              </a:r>
              <a:endParaRPr lang="hr-HR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2198" y="434550"/>
            <a:ext cx="3086259" cy="6114607"/>
            <a:chOff x="902198" y="434550"/>
            <a:chExt cx="3086259" cy="6114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2198" y="434550"/>
              <a:ext cx="3086259" cy="52961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61673" y="5964382"/>
              <a:ext cx="11673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latin typeface="Comic Sans MS" panose="030F0702030302020204" pitchFamily="66" charset="0"/>
                </a:rPr>
                <a:t>C/AL</a:t>
              </a:r>
              <a:endParaRPr lang="hr-HR" sz="3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8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8" y="14257"/>
            <a:ext cx="8902003" cy="68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0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36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6" y="650629"/>
            <a:ext cx="7825259" cy="55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 Equal 8"/>
          <p:cNvSpPr/>
          <p:nvPr/>
        </p:nvSpPr>
        <p:spPr>
          <a:xfrm>
            <a:off x="4262753" y="3358870"/>
            <a:ext cx="1025191" cy="587349"/>
          </a:xfrm>
          <a:prstGeom prst="mathNot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2" y="2561740"/>
            <a:ext cx="2181609" cy="2181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9" y="2330943"/>
            <a:ext cx="2648863" cy="26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Manifest.xml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78" y="1104789"/>
            <a:ext cx="4750044" cy="55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4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028" y="157603"/>
            <a:ext cx="7886700" cy="704917"/>
          </a:xfrm>
        </p:spPr>
        <p:txBody>
          <a:bodyPr anchor="t"/>
          <a:lstStyle/>
          <a:p>
            <a:r>
              <a:rPr lang="hr-HR" dirty="0" smtClean="0"/>
              <a:t>Interface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02" y="1078828"/>
            <a:ext cx="4868795" cy="5686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4885" y="1958502"/>
            <a:ext cx="3683541" cy="16861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2756168" y="2626468"/>
            <a:ext cx="1549943" cy="16861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2756167" y="3164732"/>
            <a:ext cx="1549943" cy="16861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56167" y="4189850"/>
            <a:ext cx="1549943" cy="16861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756166" y="4864299"/>
            <a:ext cx="1549943" cy="16861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1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105</Words>
  <Application>Microsoft Office PowerPoint</Application>
  <PresentationFormat>On-screen Show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Comic Sans MS</vt:lpstr>
      <vt:lpstr>Consolas</vt:lpstr>
      <vt:lpstr>Courier New</vt:lpstr>
      <vt:lpstr>Segoe UI</vt:lpstr>
      <vt:lpstr>Segoe UI Light</vt:lpstr>
      <vt:lpstr>Trebuchet MS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Manifest.xml</vt:lpstr>
      <vt:lpstr>Interface</vt:lpstr>
      <vt:lpstr>Deployment</vt:lpstr>
      <vt:lpstr>One Step Deployment</vt:lpstr>
      <vt:lpstr>What do we need?</vt:lpstr>
      <vt:lpstr>Adding HTML</vt:lpstr>
      <vt:lpstr>Adding CSS</vt:lpstr>
      <vt:lpstr>Overloading</vt:lpstr>
      <vt:lpstr>Passing data</vt:lpstr>
      <vt:lpstr>Asynchronous execution</vt:lpstr>
      <vt:lpstr>Debugging</vt:lpstr>
      <vt:lpstr>Multi-purpose Reusable Add-ins</vt:lpstr>
      <vt:lpstr>Customizing .aspx files</vt:lpstr>
      <vt:lpstr>Your worst enemy...</vt:lpstr>
      <vt:lpstr>Thank You!</vt:lpstr>
      <vt:lpstr>Join Us !</vt:lpstr>
    </vt:vector>
  </TitlesOfParts>
  <Company>IT.integro Sp.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Szymon Kapela</dc:creator>
  <cp:lastModifiedBy>Vjekoslav Babic</cp:lastModifiedBy>
  <cp:revision>97</cp:revision>
  <dcterms:created xsi:type="dcterms:W3CDTF">2015-09-16T11:30:46Z</dcterms:created>
  <dcterms:modified xsi:type="dcterms:W3CDTF">2015-10-06T12:18:56Z</dcterms:modified>
</cp:coreProperties>
</file>